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4" r:id="rId4"/>
    <p:sldId id="260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Sales decline is key finding in the 6 months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Results of data analysis and visualization for future sales predictions.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Data driven insight conducted to root out what is next utilizing methodology and turn around </a:t>
          </a:r>
          <a:r>
            <a:rPr lang="en-US" dirty="0" err="1"/>
            <a:t>stratergies</a:t>
          </a:r>
          <a:endParaRPr lang="en-US" dirty="0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Sales decline is key finding in the 6 months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Data driven insight conducted to root out what is next utilizing methodology and turn around </a:t>
          </a:r>
          <a:r>
            <a:rPr lang="en-US" sz="1900" kern="1200" dirty="0" err="1"/>
            <a:t>stratergies</a:t>
          </a:r>
          <a:endParaRPr lang="en-US" sz="1900" kern="1200" dirty="0"/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Results of data analysis and visualization for future sales predictions.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package" Target="../embeddings/Microsoft_Excel_Worksheet1.xlsx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coffee-beans-afternoon-tea-563797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/>
          <a:p>
            <a:r>
              <a:rPr lang="en-US"/>
              <a:t>Bright Coffee </a:t>
            </a:r>
            <a:br>
              <a:rPr lang="en-US"/>
            </a:br>
            <a:r>
              <a:rPr lang="en-US"/>
              <a:t>Data-Driven Insight.</a:t>
            </a:r>
            <a:br>
              <a:rPr lang="en-US"/>
            </a:br>
            <a:endParaRPr lang="en-US"/>
          </a:p>
        </p:txBody>
      </p:sp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5633" y="1346247"/>
            <a:ext cx="6411924" cy="3606707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/>
          <a:p>
            <a:r>
              <a:rPr lang="en-US"/>
              <a:t>Presented by Sinky Dikgale(CEO)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Summary and Overview.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91791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172D-D9D4-C613-AD6C-D4473DCB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60" y="533399"/>
            <a:ext cx="2953355" cy="5505451"/>
          </a:xfrm>
        </p:spPr>
        <p:txBody>
          <a:bodyPr/>
          <a:lstStyle/>
          <a:p>
            <a:r>
              <a:rPr lang="en-US" dirty="0"/>
              <a:t>Sum of total</a:t>
            </a:r>
            <a:br>
              <a:rPr lang="en-US" dirty="0"/>
            </a:br>
            <a:r>
              <a:rPr lang="en-US" dirty="0"/>
              <a:t>revenue</a:t>
            </a:r>
            <a:endParaRPr lang="en-ZA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08ADA96-94F4-8FFD-5139-C8BC88EB727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695079"/>
              </p:ext>
            </p:extLst>
          </p:nvPr>
        </p:nvGraphicFramePr>
        <p:xfrm>
          <a:off x="1285875" y="4105275"/>
          <a:ext cx="1152526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00" progId="Excel.Sheet.12">
                  <p:embed/>
                </p:oleObj>
              </mc:Choice>
              <mc:Fallback>
                <p:oleObj name="Worksheet" showAsIcon="1" r:id="rId2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85875" y="4105275"/>
                        <a:ext cx="1152526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BDBFD6-60CB-71D0-8630-769049A5F4D7}"/>
              </a:ext>
            </a:extLst>
          </p:cNvPr>
          <p:cNvSpPr/>
          <p:nvPr/>
        </p:nvSpPr>
        <p:spPr>
          <a:xfrm>
            <a:off x="5257800" y="2190749"/>
            <a:ext cx="2953355" cy="2638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product type per store location per time buckets.</a:t>
            </a:r>
          </a:p>
          <a:p>
            <a:pPr algn="ctr"/>
            <a:endParaRPr lang="en-ZA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7683EA1-77CB-BC69-8EDB-CB7A692A5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519977"/>
              </p:ext>
            </p:extLst>
          </p:nvPr>
        </p:nvGraphicFramePr>
        <p:xfrm>
          <a:off x="5638800" y="370205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806400" progId="Excel.Sheet.12">
                  <p:embed/>
                </p:oleObj>
              </mc:Choice>
              <mc:Fallback>
                <p:oleObj name="Worksheet" showAsIcon="1" r:id="rId4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70205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95547C09-5489-3AED-D30A-451E288DECC3}"/>
              </a:ext>
            </a:extLst>
          </p:cNvPr>
          <p:cNvSpPr/>
          <p:nvPr/>
        </p:nvSpPr>
        <p:spPr>
          <a:xfrm>
            <a:off x="10401300" y="1628775"/>
            <a:ext cx="1562100" cy="3705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AND A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90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76D7-CEC6-64D4-0956-8B03791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Performance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74BE4-47ED-F543-D4E4-96E7D97C6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Survey will assist with selecting what product should be in rotation</a:t>
            </a:r>
          </a:p>
          <a:p>
            <a:r>
              <a:rPr lang="en-US" dirty="0"/>
              <a:t>Reviews will assist in marketing to bring more new customers</a:t>
            </a:r>
          </a:p>
          <a:p>
            <a:r>
              <a:rPr lang="en-US" dirty="0"/>
              <a:t>Point or Vouchers will help keeping regulars mostly high spenders</a:t>
            </a:r>
          </a:p>
          <a:p>
            <a:r>
              <a:rPr lang="en-US" dirty="0"/>
              <a:t>Employee assistant program will be beneficial for our employees to stay focused </a:t>
            </a:r>
            <a:r>
              <a:rPr lang="en-US" dirty="0" err="1"/>
              <a:t>i.e</a:t>
            </a:r>
            <a:r>
              <a:rPr lang="en-US" dirty="0"/>
              <a:t> regular breaks during slow days and times of a day.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FD1D-DD40-97B7-EC82-B5A2DBE1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/>
          <a:p>
            <a:r>
              <a:rPr lang="en-US" dirty="0" err="1"/>
              <a:t>Conclussion</a:t>
            </a:r>
            <a:endParaRPr lang="en-ZA" dirty="0"/>
          </a:p>
        </p:txBody>
      </p:sp>
      <p:pic>
        <p:nvPicPr>
          <p:cNvPr id="5" name="Picture 4" descr="A cup of coffee with a spoon and a white pitcher&#10;&#10;Description automatically generated">
            <a:extLst>
              <a:ext uri="{FF2B5EF4-FFF2-40B4-BE49-F238E27FC236}">
                <a16:creationId xmlns:a16="http://schemas.microsoft.com/office/drawing/2014/main" id="{A61BA8DF-D595-744E-D754-437C0368A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55633" y="1009621"/>
            <a:ext cx="6411924" cy="427995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B884A9C-F2C5-EF1F-4EAA-87F4E2741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/>
          <a:p>
            <a:r>
              <a:rPr lang="en-US" dirty="0"/>
              <a:t>KEEP THE POT HOT$$$</a:t>
            </a:r>
          </a:p>
          <a:p>
            <a:r>
              <a:rPr lang="en-US" dirty="0"/>
              <a:t>Thank you!!!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2693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{03EB6D09-3118-45F6-996C-707B22B8BA5F}TFe887d8cf-77a9-48cd-9a74-d8d08097a61c3993dec7_win32-329aa78f548b</Template>
  <TotalTime>4373</TotalTime>
  <Words>145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Goudy Old Style</vt:lpstr>
      <vt:lpstr>Wingdings 2</vt:lpstr>
      <vt:lpstr>SlateVTI</vt:lpstr>
      <vt:lpstr>Microsoft Excel Worksheet</vt:lpstr>
      <vt:lpstr>Bright Coffee  Data-Driven Insight. </vt:lpstr>
      <vt:lpstr>Summary and Overview.</vt:lpstr>
      <vt:lpstr>Sum of total revenue</vt:lpstr>
      <vt:lpstr>Key Performance Indicators</vt:lpstr>
      <vt:lpstr>Conclussion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Coffee  Data-Driven Insight. </dc:title>
  <dc:creator>Sinky Dikgale</dc:creator>
  <cp:lastModifiedBy>Sinky Dikgale</cp:lastModifiedBy>
  <cp:revision>2</cp:revision>
  <dcterms:created xsi:type="dcterms:W3CDTF">2025-07-15T17:24:32Z</dcterms:created>
  <dcterms:modified xsi:type="dcterms:W3CDTF">2025-07-19T18:22:48Z</dcterms:modified>
</cp:coreProperties>
</file>